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1"/>
    <p:sldMasterId id="2147483648" r:id="rId2"/>
    <p:sldMasterId id="2147483661" r:id="rId3"/>
    <p:sldMasterId id="2147483687" r:id="rId4"/>
  </p:sldMasterIdLst>
  <p:notesMasterIdLst>
    <p:notesMasterId r:id="rId6"/>
  </p:notesMasterIdLst>
  <p:sldIdLst>
    <p:sldId id="256" r:id="rId5"/>
  </p:sldIdLst>
  <p:sldSz cx="12192000" cy="6858000"/>
  <p:notesSz cx="6858000" cy="9144000"/>
  <p:embeddedFontLst>
    <p:embeddedFont>
      <p:font typeface="Arial Narrow" panose="020B0604020202020204" pitchFamily="34" charset="0"/>
      <p:regular r:id="rId7"/>
      <p:bold r:id="rId8"/>
      <p:italic r:id="rId9"/>
      <p:boldItalic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Montserrat Black" pitchFamily="2" charset="77"/>
      <p:bold r:id="rId17"/>
      <p:italic r:id="rId18"/>
      <p:boldItalic r:id="rId1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857"/>
    <a:srgbClr val="3B8686"/>
    <a:srgbClr val="D9EABE"/>
    <a:srgbClr val="8FBA99"/>
    <a:srgbClr val="1D4363"/>
    <a:srgbClr val="06234C"/>
    <a:srgbClr val="3985C5"/>
    <a:srgbClr val="CB5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font" Target="fonts/font9.fntdata"/><Relationship Id="rId23" Type="http://schemas.openxmlformats.org/officeDocument/2006/relationships/tableStyles" Target="tableStyle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Master" Target="slideMasters/slideMaster4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620BF-6045-4AC6-8EE4-465FA5B7FDA8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6D898-C8EB-4B55-9A90-B885AB37FA9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58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721" y="6444209"/>
            <a:ext cx="2299020" cy="288000"/>
          </a:xfrm>
          <a:prstGeom prst="rect">
            <a:avLst/>
          </a:prstGeom>
        </p:spPr>
      </p:pic>
      <p:sp>
        <p:nvSpPr>
          <p:cNvPr id="24" name="Título 1"/>
          <p:cNvSpPr>
            <a:spLocks noGrp="1"/>
          </p:cNvSpPr>
          <p:nvPr>
            <p:ph type="title" hasCustomPrompt="1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>
              <a:defRPr sz="2400" b="1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25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45048" y="1570616"/>
            <a:ext cx="11083968" cy="4582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4165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C503-5462-40B2-9B2A-093BE1FD8218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F042-6003-4DF3-A1FF-F9CC0B57DC7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796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59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854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824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8869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622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074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399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222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69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>
              <a:defRPr sz="2400" b="1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8" name="Espaço Reservado para Texto 2"/>
          <p:cNvSpPr>
            <a:spLocks noGrp="1"/>
          </p:cNvSpPr>
          <p:nvPr>
            <p:ph type="body" idx="10"/>
          </p:nvPr>
        </p:nvSpPr>
        <p:spPr>
          <a:xfrm>
            <a:off x="839788" y="987425"/>
            <a:ext cx="393223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924338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3816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72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>
              <a:defRPr sz="2400" b="1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785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172584"/>
            <a:ext cx="5181600" cy="5004379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172584"/>
            <a:ext cx="5181600" cy="5004379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Título 1"/>
          <p:cNvSpPr txBox="1">
            <a:spLocks/>
          </p:cNvSpPr>
          <p:nvPr userDrawn="1"/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523156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Título 1"/>
          <p:cNvSpPr txBox="1">
            <a:spLocks/>
          </p:cNvSpPr>
          <p:nvPr userDrawn="1"/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94701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 Narrow" panose="020B0606020202030204" pitchFamily="34" charset="0"/>
              </a:defRPr>
            </a:lvl1pPr>
            <a:lvl2pPr>
              <a:defRPr sz="28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0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987424"/>
            <a:ext cx="3932237" cy="4881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 Narrow" panose="020B0606020202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ítulo 1"/>
          <p:cNvSpPr txBox="1">
            <a:spLocks/>
          </p:cNvSpPr>
          <p:nvPr userDrawn="1"/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601986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1021976"/>
            <a:ext cx="10515600" cy="5154987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5EBF2B-DBB1-4BCA-A5E8-EB058525FD19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F51EE8-A93A-4AD4-B251-B5B48F6647A2}" type="slidenum">
              <a:rPr lang="pt-BR" smtClean="0"/>
              <a:t>‹#›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 userDrawn="1"/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20620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713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433074" y="1032735"/>
            <a:ext cx="5758926" cy="4625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90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/>
          <p:cNvSpPr/>
          <p:nvPr userDrawn="1"/>
        </p:nvSpPr>
        <p:spPr>
          <a:xfrm>
            <a:off x="162259" y="1"/>
            <a:ext cx="12029741" cy="707464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 userDrawn="1"/>
        </p:nvSpPr>
        <p:spPr>
          <a:xfrm>
            <a:off x="162259" y="0"/>
            <a:ext cx="1003776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 userDrawn="1"/>
        </p:nvSpPr>
        <p:spPr>
          <a:xfrm>
            <a:off x="0" y="0"/>
            <a:ext cx="162259" cy="707463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 userDrawn="1"/>
        </p:nvSpPr>
        <p:spPr>
          <a:xfrm>
            <a:off x="0" y="6732210"/>
            <a:ext cx="9537405" cy="125790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721" y="6444209"/>
            <a:ext cx="2299020" cy="288000"/>
          </a:xfrm>
          <a:prstGeom prst="rect">
            <a:avLst/>
          </a:prstGeom>
        </p:spPr>
      </p:pic>
      <p:sp>
        <p:nvSpPr>
          <p:cNvPr id="30" name="Retângulo 29"/>
          <p:cNvSpPr/>
          <p:nvPr userDrawn="1"/>
        </p:nvSpPr>
        <p:spPr>
          <a:xfrm>
            <a:off x="2448263" y="0"/>
            <a:ext cx="1843742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946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2" r:id="rId2"/>
    <p:sldLayoutId id="2147483665" r:id="rId3"/>
    <p:sldLayoutId id="2147483667" r:id="rId4"/>
    <p:sldLayoutId id="2147483668" r:id="rId5"/>
    <p:sldLayoutId id="2147483671" r:id="rId6"/>
    <p:sldLayoutId id="214748367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653"/>
            <a:ext cx="8637971" cy="5381670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0" y="-11970"/>
            <a:ext cx="6879771" cy="619202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 userDrawn="1"/>
        </p:nvSpPr>
        <p:spPr>
          <a:xfrm>
            <a:off x="5951651" y="595088"/>
            <a:ext cx="2684350" cy="2191658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E0F0A"/>
              </a:solidFill>
            </a:endParaRPr>
          </a:p>
        </p:txBody>
      </p:sp>
      <p:sp>
        <p:nvSpPr>
          <p:cNvPr id="10" name="Retângulo 9"/>
          <p:cNvSpPr/>
          <p:nvPr userDrawn="1"/>
        </p:nvSpPr>
        <p:spPr>
          <a:xfrm>
            <a:off x="8636002" y="595088"/>
            <a:ext cx="3555998" cy="2191658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951" y="6123463"/>
            <a:ext cx="4310663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11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6036864" y="0"/>
            <a:ext cx="5443049" cy="6050743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10" name="Retângulo 9"/>
          <p:cNvSpPr/>
          <p:nvPr userDrawn="1"/>
        </p:nvSpPr>
        <p:spPr>
          <a:xfrm flipH="1">
            <a:off x="11479912" y="491320"/>
            <a:ext cx="712087" cy="541414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721" y="6444209"/>
            <a:ext cx="2299020" cy="288000"/>
          </a:xfrm>
          <a:prstGeom prst="rect">
            <a:avLst/>
          </a:prstGeom>
        </p:spPr>
      </p:pic>
      <p:sp>
        <p:nvSpPr>
          <p:cNvPr id="16" name="Retângulo 15"/>
          <p:cNvSpPr/>
          <p:nvPr userDrawn="1"/>
        </p:nvSpPr>
        <p:spPr>
          <a:xfrm>
            <a:off x="6446296" y="491320"/>
            <a:ext cx="5033617" cy="541414"/>
          </a:xfrm>
          <a:prstGeom prst="rect">
            <a:avLst/>
          </a:prstGeom>
          <a:solidFill>
            <a:srgbClr val="D9EA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 userDrawn="1"/>
        </p:nvSpPr>
        <p:spPr>
          <a:xfrm>
            <a:off x="6446296" y="1032734"/>
            <a:ext cx="5745705" cy="46473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84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438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951651" y="752372"/>
            <a:ext cx="3938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>
                <a:solidFill>
                  <a:schemeClr val="bg1"/>
                </a:solidFill>
                <a:latin typeface="Montserrat Black" panose="00000A00000000000000" pitchFamily="50" charset="0"/>
              </a:rPr>
              <a:t>dados.mg.gov.br</a:t>
            </a:r>
            <a:endParaRPr lang="pt-BR" sz="3200" dirty="0">
              <a:solidFill>
                <a:schemeClr val="bg1"/>
              </a:solidFill>
              <a:latin typeface="Montserrat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61537"/>
      </p:ext>
    </p:extLst>
  </p:cSld>
  <p:clrMapOvr>
    <a:masterClrMapping/>
  </p:clrMapOvr>
</p:sld>
</file>

<file path=ppt/theme/theme1.xml><?xml version="1.0" encoding="utf-8"?>
<a:theme xmlns:a="http://schemas.openxmlformats.org/drawingml/2006/main" name="Página inter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ágina destaq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7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Montserrat Black</vt:lpstr>
      <vt:lpstr>Calibri Light</vt:lpstr>
      <vt:lpstr>Arial Narrow</vt:lpstr>
      <vt:lpstr>Calibri</vt:lpstr>
      <vt:lpstr>Página interna</vt:lpstr>
      <vt:lpstr>Capa</vt:lpstr>
      <vt:lpstr>Página destaque</vt:lpstr>
      <vt:lpstr>Personalizar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Túlio César de Souza Velloso</dc:creator>
  <cp:lastModifiedBy>Francisco Júnior</cp:lastModifiedBy>
  <cp:revision>18</cp:revision>
  <dcterms:created xsi:type="dcterms:W3CDTF">2020-01-13T13:33:21Z</dcterms:created>
  <dcterms:modified xsi:type="dcterms:W3CDTF">2020-10-22T12:48:32Z</dcterms:modified>
</cp:coreProperties>
</file>